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271" r:id="rId6"/>
    <p:sldId id="260" r:id="rId7"/>
    <p:sldId id="269" r:id="rId8"/>
    <p:sldId id="272" r:id="rId9"/>
    <p:sldId id="262" r:id="rId10"/>
    <p:sldId id="263" r:id="rId11"/>
    <p:sldId id="268" r:id="rId12"/>
    <p:sldId id="270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5449"/>
  </p:normalViewPr>
  <p:slideViewPr>
    <p:cSldViewPr snapToGrid="0">
      <p:cViewPr varScale="1">
        <p:scale>
          <a:sx n="103" d="100"/>
          <a:sy n="103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D2073-D14D-467B-A36A-16D6BCB882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C7D80D-CA72-424D-865F-1E5F26AD8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 - boundary within which the rover can move on the plane.</a:t>
          </a:r>
        </a:p>
      </dgm:t>
    </dgm:pt>
    <dgm:pt modelId="{C874DC98-79A5-49B7-9B4B-CC4110DE4BC6}" type="parTrans" cxnId="{A348BBB1-1B0B-48BD-A15C-998F15C730D3}">
      <dgm:prSet/>
      <dgm:spPr/>
      <dgm:t>
        <a:bodyPr/>
        <a:lstStyle/>
        <a:p>
          <a:endParaRPr lang="en-US"/>
        </a:p>
      </dgm:t>
    </dgm:pt>
    <dgm:pt modelId="{E87BB341-B9F1-41B0-9862-97E2D4F6487B}" type="sibTrans" cxnId="{A348BBB1-1B0B-48BD-A15C-998F15C730D3}">
      <dgm:prSet/>
      <dgm:spPr/>
      <dgm:t>
        <a:bodyPr/>
        <a:lstStyle/>
        <a:p>
          <a:endParaRPr lang="en-US"/>
        </a:p>
      </dgm:t>
    </dgm:pt>
    <dgm:pt modelId="{EC6503F8-4BA6-4908-8398-2A5FE8D212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x,y,z – Coordinates of the end effector of the arm.</a:t>
          </a:r>
        </a:p>
      </dgm:t>
    </dgm:pt>
    <dgm:pt modelId="{0DFE2BC9-CB03-4C63-B055-8A39ABF7EBEA}" type="parTrans" cxnId="{1D359E1B-723E-40E7-9887-A5A9D94A9071}">
      <dgm:prSet/>
      <dgm:spPr/>
      <dgm:t>
        <a:bodyPr/>
        <a:lstStyle/>
        <a:p>
          <a:endParaRPr lang="en-US"/>
        </a:p>
      </dgm:t>
    </dgm:pt>
    <dgm:pt modelId="{1355C360-FA2E-47D3-B669-EDBD5934A4F5}" type="sibTrans" cxnId="{1D359E1B-723E-40E7-9887-A5A9D94A9071}">
      <dgm:prSet/>
      <dgm:spPr/>
      <dgm:t>
        <a:bodyPr/>
        <a:lstStyle/>
        <a:p>
          <a:endParaRPr lang="en-US"/>
        </a:p>
      </dgm:t>
    </dgm:pt>
    <dgm:pt modelId="{2F06065B-1F89-4F8A-9B7E-BC191A6CFA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 – maximum distance the finger of arm can move.</a:t>
          </a:r>
        </a:p>
      </dgm:t>
    </dgm:pt>
    <dgm:pt modelId="{B21D47CF-895B-4B26-9B64-BE6B8CF9078F}" type="parTrans" cxnId="{CDCFFE11-E883-4DED-A220-5AD0177BEA7E}">
      <dgm:prSet/>
      <dgm:spPr/>
      <dgm:t>
        <a:bodyPr/>
        <a:lstStyle/>
        <a:p>
          <a:endParaRPr lang="en-US"/>
        </a:p>
      </dgm:t>
    </dgm:pt>
    <dgm:pt modelId="{77BE83C2-6B20-4EC8-9FE8-34E6ED9E602A}" type="sibTrans" cxnId="{CDCFFE11-E883-4DED-A220-5AD0177BEA7E}">
      <dgm:prSet/>
      <dgm:spPr/>
      <dgm:t>
        <a:bodyPr/>
        <a:lstStyle/>
        <a:p>
          <a:endParaRPr lang="en-US"/>
        </a:p>
      </dgm:t>
    </dgm:pt>
    <dgm:pt modelId="{C90121D5-1146-4341-B187-DEC5AD21089C}" type="pres">
      <dgm:prSet presAssocID="{5B1D2073-D14D-467B-A36A-16D6BCB882E8}" presName="root" presStyleCnt="0">
        <dgm:presLayoutVars>
          <dgm:dir/>
          <dgm:resizeHandles val="exact"/>
        </dgm:presLayoutVars>
      </dgm:prSet>
      <dgm:spPr/>
    </dgm:pt>
    <dgm:pt modelId="{0E75F039-B466-4040-A832-3A1BA9569FB7}" type="pres">
      <dgm:prSet presAssocID="{55C7D80D-CA72-424D-865F-1E5F26AD8DAA}" presName="compNode" presStyleCnt="0"/>
      <dgm:spPr/>
    </dgm:pt>
    <dgm:pt modelId="{10E07160-AF11-459C-9E25-85460665CF1E}" type="pres">
      <dgm:prSet presAssocID="{55C7D80D-CA72-424D-865F-1E5F26AD8DAA}" presName="bgRect" presStyleLbl="bgShp" presStyleIdx="0" presStyleCnt="3"/>
      <dgm:spPr/>
    </dgm:pt>
    <dgm:pt modelId="{7AC6AC33-A317-4673-86A2-5E7F0B1467B7}" type="pres">
      <dgm:prSet presAssocID="{55C7D80D-CA72-424D-865F-1E5F26AD8DAA}" presName="iconRect" presStyleLbl="node1" presStyleIdx="0" presStyleCnt="3"/>
      <dgm:spPr/>
    </dgm:pt>
    <dgm:pt modelId="{711DF58C-81A3-4B15-8450-E5EAA8ECDAF8}" type="pres">
      <dgm:prSet presAssocID="{55C7D80D-CA72-424D-865F-1E5F26AD8DAA}" presName="spaceRect" presStyleCnt="0"/>
      <dgm:spPr/>
    </dgm:pt>
    <dgm:pt modelId="{C6F45BC9-1098-4A99-B091-004CD500744E}" type="pres">
      <dgm:prSet presAssocID="{55C7D80D-CA72-424D-865F-1E5F26AD8DAA}" presName="parTx" presStyleLbl="revTx" presStyleIdx="0" presStyleCnt="3">
        <dgm:presLayoutVars>
          <dgm:chMax val="0"/>
          <dgm:chPref val="0"/>
        </dgm:presLayoutVars>
      </dgm:prSet>
      <dgm:spPr/>
    </dgm:pt>
    <dgm:pt modelId="{980E3B67-77D1-46B4-86F8-FA95F04B736B}" type="pres">
      <dgm:prSet presAssocID="{E87BB341-B9F1-41B0-9862-97E2D4F6487B}" presName="sibTrans" presStyleCnt="0"/>
      <dgm:spPr/>
    </dgm:pt>
    <dgm:pt modelId="{DAD0F9A0-7EEB-493E-AD1E-560A4216625E}" type="pres">
      <dgm:prSet presAssocID="{EC6503F8-4BA6-4908-8398-2A5FE8D2120C}" presName="compNode" presStyleCnt="0"/>
      <dgm:spPr/>
    </dgm:pt>
    <dgm:pt modelId="{73BF35CC-1E86-4C8C-8B45-5E927F98C4DF}" type="pres">
      <dgm:prSet presAssocID="{EC6503F8-4BA6-4908-8398-2A5FE8D2120C}" presName="bgRect" presStyleLbl="bgShp" presStyleIdx="1" presStyleCnt="3"/>
      <dgm:spPr/>
    </dgm:pt>
    <dgm:pt modelId="{3017E906-3517-4B2D-8741-6171194527F4}" type="pres">
      <dgm:prSet presAssocID="{EC6503F8-4BA6-4908-8398-2A5FE8D2120C}" presName="iconRect" presStyleLbl="node1" presStyleIdx="1" presStyleCnt="3"/>
      <dgm:spPr/>
    </dgm:pt>
    <dgm:pt modelId="{38AAD223-CC29-4F7B-99F0-5F244AE9C2A5}" type="pres">
      <dgm:prSet presAssocID="{EC6503F8-4BA6-4908-8398-2A5FE8D2120C}" presName="spaceRect" presStyleCnt="0"/>
      <dgm:spPr/>
    </dgm:pt>
    <dgm:pt modelId="{B596D166-6634-4CD1-BBAF-A3DFCD112EE0}" type="pres">
      <dgm:prSet presAssocID="{EC6503F8-4BA6-4908-8398-2A5FE8D2120C}" presName="parTx" presStyleLbl="revTx" presStyleIdx="1" presStyleCnt="3">
        <dgm:presLayoutVars>
          <dgm:chMax val="0"/>
          <dgm:chPref val="0"/>
        </dgm:presLayoutVars>
      </dgm:prSet>
      <dgm:spPr/>
    </dgm:pt>
    <dgm:pt modelId="{C5C7A2B6-7996-48B3-8770-CED6F42753DC}" type="pres">
      <dgm:prSet presAssocID="{1355C360-FA2E-47D3-B669-EDBD5934A4F5}" presName="sibTrans" presStyleCnt="0"/>
      <dgm:spPr/>
    </dgm:pt>
    <dgm:pt modelId="{030C5FD1-1FEE-40FB-B205-7B6AD5723A3B}" type="pres">
      <dgm:prSet presAssocID="{2F06065B-1F89-4F8A-9B7E-BC191A6CFA86}" presName="compNode" presStyleCnt="0"/>
      <dgm:spPr/>
    </dgm:pt>
    <dgm:pt modelId="{465EF79E-C6CC-42B9-A88B-45155F3C9ED7}" type="pres">
      <dgm:prSet presAssocID="{2F06065B-1F89-4F8A-9B7E-BC191A6CFA86}" presName="bgRect" presStyleLbl="bgShp" presStyleIdx="2" presStyleCnt="3"/>
      <dgm:spPr/>
    </dgm:pt>
    <dgm:pt modelId="{714E1555-9F3A-45FA-9099-87DE42256079}" type="pres">
      <dgm:prSet presAssocID="{2F06065B-1F89-4F8A-9B7E-BC191A6CFA86}" presName="iconRect" presStyleLbl="node1" presStyleIdx="2" presStyleCnt="3"/>
      <dgm:spPr/>
    </dgm:pt>
    <dgm:pt modelId="{25434D91-0282-408B-8B1D-B64BADF85169}" type="pres">
      <dgm:prSet presAssocID="{2F06065B-1F89-4F8A-9B7E-BC191A6CFA86}" presName="spaceRect" presStyleCnt="0"/>
      <dgm:spPr/>
    </dgm:pt>
    <dgm:pt modelId="{520475FE-0A82-49E8-9960-E253D4EC8B38}" type="pres">
      <dgm:prSet presAssocID="{2F06065B-1F89-4F8A-9B7E-BC191A6CFA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DCFFE11-E883-4DED-A220-5AD0177BEA7E}" srcId="{5B1D2073-D14D-467B-A36A-16D6BCB882E8}" destId="{2F06065B-1F89-4F8A-9B7E-BC191A6CFA86}" srcOrd="2" destOrd="0" parTransId="{B21D47CF-895B-4B26-9B64-BE6B8CF9078F}" sibTransId="{77BE83C2-6B20-4EC8-9FE8-34E6ED9E602A}"/>
    <dgm:cxn modelId="{1D359E1B-723E-40E7-9887-A5A9D94A9071}" srcId="{5B1D2073-D14D-467B-A36A-16D6BCB882E8}" destId="{EC6503F8-4BA6-4908-8398-2A5FE8D2120C}" srcOrd="1" destOrd="0" parTransId="{0DFE2BC9-CB03-4C63-B055-8A39ABF7EBEA}" sibTransId="{1355C360-FA2E-47D3-B669-EDBD5934A4F5}"/>
    <dgm:cxn modelId="{615AC526-59B2-492D-A8D2-DD35959E072C}" type="presOf" srcId="{2F06065B-1F89-4F8A-9B7E-BC191A6CFA86}" destId="{520475FE-0A82-49E8-9960-E253D4EC8B38}" srcOrd="0" destOrd="0" presId="urn:microsoft.com/office/officeart/2018/2/layout/IconVerticalSolidList"/>
    <dgm:cxn modelId="{5095C33D-B7AA-49C9-B484-04593C819ECC}" type="presOf" srcId="{5B1D2073-D14D-467B-A36A-16D6BCB882E8}" destId="{C90121D5-1146-4341-B187-DEC5AD21089C}" srcOrd="0" destOrd="0" presId="urn:microsoft.com/office/officeart/2018/2/layout/IconVerticalSolidList"/>
    <dgm:cxn modelId="{A348BBB1-1B0B-48BD-A15C-998F15C730D3}" srcId="{5B1D2073-D14D-467B-A36A-16D6BCB882E8}" destId="{55C7D80D-CA72-424D-865F-1E5F26AD8DAA}" srcOrd="0" destOrd="0" parTransId="{C874DC98-79A5-49B7-9B4B-CC4110DE4BC6}" sibTransId="{E87BB341-B9F1-41B0-9862-97E2D4F6487B}"/>
    <dgm:cxn modelId="{F6342FB5-2D9F-4D0E-9A7D-83E75393A110}" type="presOf" srcId="{EC6503F8-4BA6-4908-8398-2A5FE8D2120C}" destId="{B596D166-6634-4CD1-BBAF-A3DFCD112EE0}" srcOrd="0" destOrd="0" presId="urn:microsoft.com/office/officeart/2018/2/layout/IconVerticalSolidList"/>
    <dgm:cxn modelId="{5CE008B7-49FB-46FF-BD74-2032B1B2D475}" type="presOf" srcId="{55C7D80D-CA72-424D-865F-1E5F26AD8DAA}" destId="{C6F45BC9-1098-4A99-B091-004CD500744E}" srcOrd="0" destOrd="0" presId="urn:microsoft.com/office/officeart/2018/2/layout/IconVerticalSolidList"/>
    <dgm:cxn modelId="{977995BB-9AE7-4B46-A851-1297B5893B12}" type="presParOf" srcId="{C90121D5-1146-4341-B187-DEC5AD21089C}" destId="{0E75F039-B466-4040-A832-3A1BA9569FB7}" srcOrd="0" destOrd="0" presId="urn:microsoft.com/office/officeart/2018/2/layout/IconVerticalSolidList"/>
    <dgm:cxn modelId="{9709E67C-7B7D-4FFD-B665-8FAF76A58F60}" type="presParOf" srcId="{0E75F039-B466-4040-A832-3A1BA9569FB7}" destId="{10E07160-AF11-459C-9E25-85460665CF1E}" srcOrd="0" destOrd="0" presId="urn:microsoft.com/office/officeart/2018/2/layout/IconVerticalSolidList"/>
    <dgm:cxn modelId="{342A40DF-9F44-4910-B216-D126F7E812D5}" type="presParOf" srcId="{0E75F039-B466-4040-A832-3A1BA9569FB7}" destId="{7AC6AC33-A317-4673-86A2-5E7F0B1467B7}" srcOrd="1" destOrd="0" presId="urn:microsoft.com/office/officeart/2018/2/layout/IconVerticalSolidList"/>
    <dgm:cxn modelId="{D5D6B0F9-FE1B-44EC-A821-467BF57E7175}" type="presParOf" srcId="{0E75F039-B466-4040-A832-3A1BA9569FB7}" destId="{711DF58C-81A3-4B15-8450-E5EAA8ECDAF8}" srcOrd="2" destOrd="0" presId="urn:microsoft.com/office/officeart/2018/2/layout/IconVerticalSolidList"/>
    <dgm:cxn modelId="{9EF494D9-200D-44C7-9663-DFF7EDC919D9}" type="presParOf" srcId="{0E75F039-B466-4040-A832-3A1BA9569FB7}" destId="{C6F45BC9-1098-4A99-B091-004CD500744E}" srcOrd="3" destOrd="0" presId="urn:microsoft.com/office/officeart/2018/2/layout/IconVerticalSolidList"/>
    <dgm:cxn modelId="{3239CB2F-5708-4777-BE7E-959A7CF25CBA}" type="presParOf" srcId="{C90121D5-1146-4341-B187-DEC5AD21089C}" destId="{980E3B67-77D1-46B4-86F8-FA95F04B736B}" srcOrd="1" destOrd="0" presId="urn:microsoft.com/office/officeart/2018/2/layout/IconVerticalSolidList"/>
    <dgm:cxn modelId="{76B479BA-3916-4F6C-989E-580601FB435A}" type="presParOf" srcId="{C90121D5-1146-4341-B187-DEC5AD21089C}" destId="{DAD0F9A0-7EEB-493E-AD1E-560A4216625E}" srcOrd="2" destOrd="0" presId="urn:microsoft.com/office/officeart/2018/2/layout/IconVerticalSolidList"/>
    <dgm:cxn modelId="{43123BB6-66CF-4AD8-AB59-AB63A548E85E}" type="presParOf" srcId="{DAD0F9A0-7EEB-493E-AD1E-560A4216625E}" destId="{73BF35CC-1E86-4C8C-8B45-5E927F98C4DF}" srcOrd="0" destOrd="0" presId="urn:microsoft.com/office/officeart/2018/2/layout/IconVerticalSolidList"/>
    <dgm:cxn modelId="{00478191-866C-4F88-AD41-DC2000EA79E5}" type="presParOf" srcId="{DAD0F9A0-7EEB-493E-AD1E-560A4216625E}" destId="{3017E906-3517-4B2D-8741-6171194527F4}" srcOrd="1" destOrd="0" presId="urn:microsoft.com/office/officeart/2018/2/layout/IconVerticalSolidList"/>
    <dgm:cxn modelId="{70885052-EEA6-438E-8D4D-CFED0BD36B20}" type="presParOf" srcId="{DAD0F9A0-7EEB-493E-AD1E-560A4216625E}" destId="{38AAD223-CC29-4F7B-99F0-5F244AE9C2A5}" srcOrd="2" destOrd="0" presId="urn:microsoft.com/office/officeart/2018/2/layout/IconVerticalSolidList"/>
    <dgm:cxn modelId="{E095DB87-8AF6-4EAD-8939-4E2C2F19DB39}" type="presParOf" srcId="{DAD0F9A0-7EEB-493E-AD1E-560A4216625E}" destId="{B596D166-6634-4CD1-BBAF-A3DFCD112EE0}" srcOrd="3" destOrd="0" presId="urn:microsoft.com/office/officeart/2018/2/layout/IconVerticalSolidList"/>
    <dgm:cxn modelId="{A2EB5E31-270F-4EDC-810A-BD57844E8415}" type="presParOf" srcId="{C90121D5-1146-4341-B187-DEC5AD21089C}" destId="{C5C7A2B6-7996-48B3-8770-CED6F42753DC}" srcOrd="3" destOrd="0" presId="urn:microsoft.com/office/officeart/2018/2/layout/IconVerticalSolidList"/>
    <dgm:cxn modelId="{DE0814E7-BC95-430E-93BF-AF8D18A15432}" type="presParOf" srcId="{C90121D5-1146-4341-B187-DEC5AD21089C}" destId="{030C5FD1-1FEE-40FB-B205-7B6AD5723A3B}" srcOrd="4" destOrd="0" presId="urn:microsoft.com/office/officeart/2018/2/layout/IconVerticalSolidList"/>
    <dgm:cxn modelId="{39259977-E52F-4E16-A318-1BC4A2F0D2DC}" type="presParOf" srcId="{030C5FD1-1FEE-40FB-B205-7B6AD5723A3B}" destId="{465EF79E-C6CC-42B9-A88B-45155F3C9ED7}" srcOrd="0" destOrd="0" presId="urn:microsoft.com/office/officeart/2018/2/layout/IconVerticalSolidList"/>
    <dgm:cxn modelId="{5FA4C2F9-868A-44FB-A051-2F38AAC29921}" type="presParOf" srcId="{030C5FD1-1FEE-40FB-B205-7B6AD5723A3B}" destId="{714E1555-9F3A-45FA-9099-87DE42256079}" srcOrd="1" destOrd="0" presId="urn:microsoft.com/office/officeart/2018/2/layout/IconVerticalSolidList"/>
    <dgm:cxn modelId="{E3523C8B-ECC8-4A12-8D07-F5519B55B336}" type="presParOf" srcId="{030C5FD1-1FEE-40FB-B205-7B6AD5723A3B}" destId="{25434D91-0282-408B-8B1D-B64BADF85169}" srcOrd="2" destOrd="0" presId="urn:microsoft.com/office/officeart/2018/2/layout/IconVerticalSolidList"/>
    <dgm:cxn modelId="{A38CDAD5-F7DD-4FBE-8F30-B758E1A57663}" type="presParOf" srcId="{030C5FD1-1FEE-40FB-B205-7B6AD5723A3B}" destId="{520475FE-0A82-49E8-9960-E253D4EC8B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07160-AF11-459C-9E25-85460665CF1E}">
      <dsp:nvSpPr>
        <dsp:cNvPr id="0" name=""/>
        <dsp:cNvSpPr/>
      </dsp:nvSpPr>
      <dsp:spPr>
        <a:xfrm>
          <a:off x="0" y="223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6AC33-A317-4673-86A2-5E7F0B1467B7}">
      <dsp:nvSpPr>
        <dsp:cNvPr id="0" name=""/>
        <dsp:cNvSpPr/>
      </dsp:nvSpPr>
      <dsp:spPr>
        <a:xfrm>
          <a:off x="157858" y="117638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45BC9-1098-4A99-B091-004CD500744E}">
      <dsp:nvSpPr>
        <dsp:cNvPr id="0" name=""/>
        <dsp:cNvSpPr/>
      </dsp:nvSpPr>
      <dsp:spPr>
        <a:xfrm>
          <a:off x="602732" y="223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 - boundary within which the rover can move on the plane.</a:t>
          </a:r>
        </a:p>
      </dsp:txBody>
      <dsp:txXfrm>
        <a:off x="602732" y="223"/>
        <a:ext cx="8725881" cy="521846"/>
      </dsp:txXfrm>
    </dsp:sp>
    <dsp:sp modelId="{73BF35CC-1E86-4C8C-8B45-5E927F98C4DF}">
      <dsp:nvSpPr>
        <dsp:cNvPr id="0" name=""/>
        <dsp:cNvSpPr/>
      </dsp:nvSpPr>
      <dsp:spPr>
        <a:xfrm>
          <a:off x="0" y="652530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7E906-3517-4B2D-8741-6171194527F4}">
      <dsp:nvSpPr>
        <dsp:cNvPr id="0" name=""/>
        <dsp:cNvSpPr/>
      </dsp:nvSpPr>
      <dsp:spPr>
        <a:xfrm>
          <a:off x="157858" y="769946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D166-6634-4CD1-BBAF-A3DFCD112EE0}">
      <dsp:nvSpPr>
        <dsp:cNvPr id="0" name=""/>
        <dsp:cNvSpPr/>
      </dsp:nvSpPr>
      <dsp:spPr>
        <a:xfrm>
          <a:off x="602732" y="652530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x,y,z – Coordinates of the end effector of the arm.</a:t>
          </a:r>
        </a:p>
      </dsp:txBody>
      <dsp:txXfrm>
        <a:off x="602732" y="652530"/>
        <a:ext cx="8725881" cy="521846"/>
      </dsp:txXfrm>
    </dsp:sp>
    <dsp:sp modelId="{465EF79E-C6CC-42B9-A88B-45155F3C9ED7}">
      <dsp:nvSpPr>
        <dsp:cNvPr id="0" name=""/>
        <dsp:cNvSpPr/>
      </dsp:nvSpPr>
      <dsp:spPr>
        <a:xfrm>
          <a:off x="0" y="1304838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E1555-9F3A-45FA-9099-87DE42256079}">
      <dsp:nvSpPr>
        <dsp:cNvPr id="0" name=""/>
        <dsp:cNvSpPr/>
      </dsp:nvSpPr>
      <dsp:spPr>
        <a:xfrm>
          <a:off x="157858" y="1422254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475FE-0A82-49E8-9960-E253D4EC8B38}">
      <dsp:nvSpPr>
        <dsp:cNvPr id="0" name=""/>
        <dsp:cNvSpPr/>
      </dsp:nvSpPr>
      <dsp:spPr>
        <a:xfrm>
          <a:off x="602732" y="1304838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 – maximum distance the finger of arm can move.</a:t>
          </a:r>
        </a:p>
      </dsp:txBody>
      <dsp:txXfrm>
        <a:off x="602732" y="1304838"/>
        <a:ext cx="8725881" cy="521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FC7A1-A3B6-9846-9FE4-23B38E71528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3BF65-6F10-CA44-B54F-EB1C5D02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1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1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8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1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8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(with DQN this is possible, need to figure out for other algos)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0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0E-5325-4644-C5B5-B3C64316E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FFB16-BABB-E5FC-5D19-9F0AAA193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B54B-B8B8-3961-6580-A33FF9D4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16C5B-B901-162D-B4B8-3FD321B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DE4-467A-B321-ECCF-83C9F021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1AB7-3368-5838-51CD-32C5230E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58C2D-9296-9345-22D6-337DC9AB7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9EBCF-A585-B7F3-4AB7-291F4A3C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51FF-FB04-2919-B96D-F2285AE4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E6B1C-FB00-5CCB-31A0-695A5393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3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2E4FE-3A68-BF74-AD38-113DDBF2E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D1CD-EBC1-3C82-3B75-30D393A98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1CA8-3345-89EE-254A-457106C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4913-9BC9-4756-39BB-70CA5C6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0B23-78C8-25C7-559A-48F4D079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FC52-ED06-AA48-A308-FDBA6E0E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5F49-C427-DA9F-C85F-295E5EDF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1979-FB0B-D9A7-8E2A-647C6776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AC36D-1AC1-B700-63A6-BEF5BB49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21ADD-010B-B4D4-1793-6970C610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0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D80E-062D-B3E9-BE47-4CDD74FD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42AC-3DEB-8471-47CA-264E42B20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47F2-69E1-FAD9-0EFA-74E08378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0153-E1E0-F6FF-095C-BBBF6C50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9C5E-CF0E-94DF-DCF0-AA07819A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7792-71BB-7CF4-B2D9-C868401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0162-E783-6F0D-7FAB-8B165192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BADB4-2853-7241-3FD2-EDB8BCF06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921A-9A77-A47C-DD52-53CD45B7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CEC99-A4B7-139A-D83E-D57666CB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D335-56C5-45EB-5CE1-92846815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6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93EB-AF38-D109-C144-5CD280C3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784D7-DA4A-DA0C-E192-210D23BF8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76574-9589-4B21-4BBD-DA99D56E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0682C-9CDA-E4AF-ACBB-F0AD9A7D9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6054E-1AB0-E99A-E20F-EC279CC65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B79AA-9C17-479A-B321-F148C3C9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3147A-DD91-5005-81FC-AD6F84A0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19AA2-E52E-39D2-2ABB-86475ECE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9B7F-254B-E766-A988-FB6D0BBB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ADEDA-9E69-24CE-50B3-3ECFAA03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2B7F6-2663-1518-B15E-90D4AB4A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A6E0A-96BF-FED6-9230-353609DF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D0F-25E9-EAB3-79DA-6365F3E4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AE6A4-A112-F2BF-FA7F-55E76C05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1B09-5E8B-E4D9-6A3C-AA22E0BD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2AF-9C8B-AF1E-21A4-7547503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C1ED-4EA4-F2CB-995F-22FB1A16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F4F09-C78A-AAC2-87F7-E2E7E6AD6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7717D-97B0-7D01-4A4F-E97D4421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FF375-21A2-08C2-B809-69C67CCA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23740-EB00-F3A6-637D-2495D25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8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A008-318E-CDA0-2523-998F6BB7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7D906-B138-A069-8E27-BA98C886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3B6C-E370-53CF-195A-53D485AE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5B202-6315-B4F8-6811-ACECDF39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EF6C3-13A0-1FD9-9372-ECDAB6E5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DA84-19C2-4748-7BAF-3E495F79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259E5-C4C2-7287-ED8E-3D7DA782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37CA5-B970-5495-A842-A477A78C9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4B93-695D-7DEF-701E-ECA518A0F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024B-EAEB-8B4F-8BFF-8C9C7D0BD0C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EABAD-3B58-D6CC-85E2-489718FA7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6C44-9344-2FCE-DB88-C20B9106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phani724/Rover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rover-arm/1.0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9BD5-A458-2D10-8027-D3A54C723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RoverArm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D4EA2-E36E-C080-2287-2A9F3A67AF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7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segment the object’s location on input image and final placement, once the distance of center pixel of objects are less than a threshold,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423604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Task3 with Multiple Objects.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image containing target arrangement of objects in the tray is passed to the model.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get segment the location for each object on input image and final placement, once the distance of center pixel of every object is less than a threshold,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333950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DQN with Discrete Actions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REINFORCE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Actor Critic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Probably,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based learning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Imitation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422996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the bot using controller / keyboard manually, get training data so that the model would have training data where the end goal is reached.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0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https://github.com/Saiphani724/RoverArm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https://pypi.org/project/rover-arm/1.0.0/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4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Robot Design and Action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B94DA-BBA5-A02E-5A17-DF8CAF337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7" r="905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Action Space</a:t>
            </a:r>
          </a:p>
          <a:p>
            <a:pPr marL="0" indent="0">
              <a:buNone/>
            </a:pPr>
            <a:endParaRPr lang="en-U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Box(low =  [-1] * 6, high = [1] * 6)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Rover Actions – Throttle, Steer 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Arm Actions – dx,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f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dx,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– change in co-ordinates of end effector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 – fingers location</a:t>
            </a:r>
          </a:p>
        </p:txBody>
      </p:sp>
    </p:spTree>
    <p:extLst>
      <p:ext uri="{BB962C8B-B14F-4D97-AF65-F5344CB8AC3E}">
        <p14:creationId xmlns:p14="http://schemas.microsoft.com/office/powerpoint/2010/main" val="291530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sk1_Recording">
            <a:hlinkClick r:id="" action="ppaction://media"/>
            <a:extLst>
              <a:ext uri="{FF2B5EF4-FFF2-40B4-BE49-F238E27FC236}">
                <a16:creationId xmlns:a16="http://schemas.microsoft.com/office/drawing/2014/main" id="{2111B533-5229-EE9A-206D-E5F8F9BF93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9179" y="1462840"/>
            <a:ext cx="6991194" cy="393254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F92B767-4C59-0B0E-4AA0-B7B1BA3D7002}"/>
              </a:ext>
            </a:extLst>
          </p:cNvPr>
          <p:cNvSpPr txBox="1">
            <a:spLocks/>
          </p:cNvSpPr>
          <p:nvPr/>
        </p:nvSpPr>
        <p:spPr>
          <a:xfrm>
            <a:off x="501358" y="378457"/>
            <a:ext cx="3116485" cy="1108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Task1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B8D2AE-FBE3-0DE7-5D7C-5248C8C1E9E1}"/>
              </a:ext>
            </a:extLst>
          </p:cNvPr>
          <p:cNvSpPr txBox="1">
            <a:spLocks/>
          </p:cNvSpPr>
          <p:nvPr/>
        </p:nvSpPr>
        <p:spPr>
          <a:xfrm>
            <a:off x="501358" y="1629818"/>
            <a:ext cx="2902492" cy="424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Pick up the object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72A5F18-DA6A-8FDB-94FF-F4555097E379}"/>
              </a:ext>
            </a:extLst>
          </p:cNvPr>
          <p:cNvSpPr txBox="1">
            <a:spLocks/>
          </p:cNvSpPr>
          <p:nvPr/>
        </p:nvSpPr>
        <p:spPr>
          <a:xfrm>
            <a:off x="501358" y="2945310"/>
            <a:ext cx="2837193" cy="5588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"/>
              </a:rPr>
              <a:t>Reward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849E0A-342C-129F-4E3E-8DFECB4F0ED9}"/>
              </a:ext>
            </a:extLst>
          </p:cNvPr>
          <p:cNvSpPr txBox="1">
            <a:spLocks/>
          </p:cNvSpPr>
          <p:nvPr/>
        </p:nvSpPr>
        <p:spPr>
          <a:xfrm>
            <a:off x="290613" y="3857379"/>
            <a:ext cx="3960423" cy="274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the object is held by bot and raised to some height,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reward = 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Unless the object reaches that state, reward = 0</a:t>
            </a:r>
          </a:p>
        </p:txBody>
      </p:sp>
    </p:spTree>
    <p:extLst>
      <p:ext uri="{BB962C8B-B14F-4D97-AF65-F5344CB8AC3E}">
        <p14:creationId xmlns:p14="http://schemas.microsoft.com/office/powerpoint/2010/main" val="3962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3DA21F2A-3BA1-4164-681A-DFB1C17FA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75325"/>
              </p:ext>
            </p:extLst>
          </p:nvPr>
        </p:nvGraphicFramePr>
        <p:xfrm>
          <a:off x="1431693" y="3095513"/>
          <a:ext cx="9328614" cy="182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430169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Box(low = [-b, -b, -x,-y,-z, 0,0], high = [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b,b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f,f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] 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E27C6-A3BD-F3E4-5B6B-042923257E41}"/>
              </a:ext>
            </a:extLst>
          </p:cNvPr>
          <p:cNvSpPr txBox="1">
            <a:spLocks/>
          </p:cNvSpPr>
          <p:nvPr/>
        </p:nvSpPr>
        <p:spPr>
          <a:xfrm>
            <a:off x="1431693" y="5323053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 – contains the location of the objects on tray.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2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133607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Images from two cameras are passed to model, one fo</a:t>
            </a:r>
            <a:r>
              <a:rPr lang="en-US" sz="2112" dirty="0">
                <a:latin typeface="Arial" panose="020B0604020202020204" pitchFamily="34" charset="0"/>
                <a:cs typeface="Arial" panose="020B0604020202020204" pitchFamily="34" charset="0"/>
              </a:rPr>
              <a:t>r front view of scene, and one for top view of the tray.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80A02-4B2A-5193-7A31-36CFD346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93" y="2532271"/>
            <a:ext cx="3117298" cy="3423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4EDE8-8DA4-5157-A919-C9DEEB4D0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41" y="2664598"/>
            <a:ext cx="4282917" cy="31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Task2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322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Pick up the object (from the tray that is closest to camera) and place it on the second tray (the one that is far away).</a:t>
            </a:r>
          </a:p>
        </p:txBody>
      </p:sp>
    </p:spTree>
    <p:extLst>
      <p:ext uri="{BB962C8B-B14F-4D97-AF65-F5344CB8AC3E}">
        <p14:creationId xmlns:p14="http://schemas.microsoft.com/office/powerpoint/2010/main" val="122160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the object lies within co-ordinates of second tray,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181817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133607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the inputs mentioned for Task1, and a</a:t>
            </a:r>
            <a:r>
              <a:rPr 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dditionally, an image of output tray is also passed to model.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80A02-4B2A-5193-7A31-36CFD346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93" y="2532271"/>
            <a:ext cx="3117298" cy="3423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4EDE8-8DA4-5157-A919-C9DEEB4D0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41" y="2664598"/>
            <a:ext cx="4282917" cy="31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 up the object (from the tray that is closest to camera) and place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on the second tray (the one that is far away) in given position.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image containing target placement of object in the tray is passed to the model.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542</Words>
  <Application>Microsoft Macintosh PowerPoint</Application>
  <PresentationFormat>Widescreen</PresentationFormat>
  <Paragraphs>66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RoverArm</vt:lpstr>
      <vt:lpstr>Robot Design and Action Space</vt:lpstr>
      <vt:lpstr>PowerPoint Presentation</vt:lpstr>
      <vt:lpstr>Observation Space</vt:lpstr>
      <vt:lpstr>Observation Space</vt:lpstr>
      <vt:lpstr>Task2</vt:lpstr>
      <vt:lpstr>Reward Mechanism</vt:lpstr>
      <vt:lpstr>Observation Space Update</vt:lpstr>
      <vt:lpstr>Task3</vt:lpstr>
      <vt:lpstr>Reward Mechanism</vt:lpstr>
      <vt:lpstr>Task4</vt:lpstr>
      <vt:lpstr>Reward Mechanism</vt:lpstr>
      <vt:lpstr>Algorithms</vt:lpstr>
      <vt:lpstr>Strategies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Saiphani Pallapothu</dc:creator>
  <cp:lastModifiedBy>Saiphani Pallapothu</cp:lastModifiedBy>
  <cp:revision>23</cp:revision>
  <dcterms:created xsi:type="dcterms:W3CDTF">2023-03-29T14:51:16Z</dcterms:created>
  <dcterms:modified xsi:type="dcterms:W3CDTF">2023-03-30T01:28:11Z</dcterms:modified>
</cp:coreProperties>
</file>